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35012C23-5AB7-6C1D-31D8-33FC3E9D6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9809D1F9-9C3B-0D52-4933-32376968E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B9206203-0821-BD73-4B0E-F9AA9D194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1111CF12-F49D-42A5-0576-9FD7F3FED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71</cp:revision>
  <dcterms:created xsi:type="dcterms:W3CDTF">2017-10-04T18:30:35Z</dcterms:created>
  <dcterms:modified xsi:type="dcterms:W3CDTF">2025-10-16T17:17:47Z</dcterms:modified>
</cp:coreProperties>
</file>